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1pPr>
    <a:lvl2pPr marL="441930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2pPr>
    <a:lvl3pPr marL="883859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3pPr>
    <a:lvl4pPr marL="1325789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4pPr>
    <a:lvl5pPr marL="1767718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5pPr>
    <a:lvl6pPr marL="2209648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6pPr>
    <a:lvl7pPr marL="2651577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7pPr>
    <a:lvl8pPr marL="3093507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8pPr>
    <a:lvl9pPr marL="3535436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F"/>
    <a:srgbClr val="009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A5B30-F1A2-4014-AAB7-0C735775740E}" v="7" dt="2019-07-18T11:18:04.724"/>
    <p1510:client id="{FB3A11CA-7224-4094-8FA6-2F0B00D44C9C}" v="4" dt="2019-07-18T08:26:05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70"/>
    <p:restoredTop sz="94694"/>
  </p:normalViewPr>
  <p:slideViewPr>
    <p:cSldViewPr snapToGrid="0" snapToObjects="1">
      <p:cViewPr>
        <p:scale>
          <a:sx n="30" d="100"/>
          <a:sy n="30" d="100"/>
        </p:scale>
        <p:origin x="960" y="2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z Serrano (cevents)" userId="3359357f-c90c-4860-9e8c-b9f59a795506" providerId="ADAL" clId="{FB3A11CA-7224-4094-8FA6-2F0B00D44C9C}"/>
    <pc:docChg chg="modSld">
      <pc:chgData name="Beatriz Serrano (cevents)" userId="3359357f-c90c-4860-9e8c-b9f59a795506" providerId="ADAL" clId="{FB3A11CA-7224-4094-8FA6-2F0B00D44C9C}" dt="2019-07-18T08:26:05.103" v="4" actId="14100"/>
      <pc:docMkLst>
        <pc:docMk/>
      </pc:docMkLst>
      <pc:sldChg chg="addSp modSp">
        <pc:chgData name="Beatriz Serrano (cevents)" userId="3359357f-c90c-4860-9e8c-b9f59a795506" providerId="ADAL" clId="{FB3A11CA-7224-4094-8FA6-2F0B00D44C9C}" dt="2019-07-18T08:26:05.103" v="4" actId="14100"/>
        <pc:sldMkLst>
          <pc:docMk/>
          <pc:sldMk cId="793236469" sldId="256"/>
        </pc:sldMkLst>
        <pc:spChg chg="add mod">
          <ac:chgData name="Beatriz Serrano (cevents)" userId="3359357f-c90c-4860-9e8c-b9f59a795506" providerId="ADAL" clId="{FB3A11CA-7224-4094-8FA6-2F0B00D44C9C}" dt="2019-07-18T08:26:05.103" v="4" actId="14100"/>
          <ac:spMkLst>
            <pc:docMk/>
            <pc:sldMk cId="793236469" sldId="256"/>
            <ac:spMk id="4" creationId="{2ABD7D64-234D-41DA-BBCB-B3FC913AD97D}"/>
          </ac:spMkLst>
        </pc:spChg>
        <pc:spChg chg="mod">
          <ac:chgData name="Beatriz Serrano (cevents)" userId="3359357f-c90c-4860-9e8c-b9f59a795506" providerId="ADAL" clId="{FB3A11CA-7224-4094-8FA6-2F0B00D44C9C}" dt="2019-07-18T08:25:55.165" v="1" actId="14100"/>
          <ac:spMkLst>
            <pc:docMk/>
            <pc:sldMk cId="793236469" sldId="256"/>
            <ac:spMk id="14" creationId="{253D8DBE-7B64-F448-8A57-062E9A379BAE}"/>
          </ac:spMkLst>
        </pc:spChg>
      </pc:sldChg>
    </pc:docChg>
  </pc:docChgLst>
  <pc:docChgLst>
    <pc:chgData name="Beatriz Serrano (cevents)" userId="3359357f-c90c-4860-9e8c-b9f59a795506" providerId="ADAL" clId="{AABA5B30-F1A2-4014-AAB7-0C735775740E}"/>
    <pc:docChg chg="custSel modSld">
      <pc:chgData name="Beatriz Serrano (cevents)" userId="3359357f-c90c-4860-9e8c-b9f59a795506" providerId="ADAL" clId="{AABA5B30-F1A2-4014-AAB7-0C735775740E}" dt="2019-07-18T11:18:04.723" v="10" actId="1076"/>
      <pc:docMkLst>
        <pc:docMk/>
      </pc:docMkLst>
      <pc:sldChg chg="addSp delSp modSp">
        <pc:chgData name="Beatriz Serrano (cevents)" userId="3359357f-c90c-4860-9e8c-b9f59a795506" providerId="ADAL" clId="{AABA5B30-F1A2-4014-AAB7-0C735775740E}" dt="2019-07-18T11:18:04.723" v="10" actId="1076"/>
        <pc:sldMkLst>
          <pc:docMk/>
          <pc:sldMk cId="793236469" sldId="256"/>
        </pc:sldMkLst>
        <pc:spChg chg="mod">
          <ac:chgData name="Beatriz Serrano (cevents)" userId="3359357f-c90c-4860-9e8c-b9f59a795506" providerId="ADAL" clId="{AABA5B30-F1A2-4014-AAB7-0C735775740E}" dt="2019-07-18T11:18:04.723" v="10" actId="1076"/>
          <ac:spMkLst>
            <pc:docMk/>
            <pc:sldMk cId="793236469" sldId="256"/>
            <ac:spMk id="4" creationId="{2ABD7D64-234D-41DA-BBCB-B3FC913AD97D}"/>
          </ac:spMkLst>
        </pc:spChg>
        <pc:picChg chg="add mod">
          <ac:chgData name="Beatriz Serrano (cevents)" userId="3359357f-c90c-4860-9e8c-b9f59a795506" providerId="ADAL" clId="{AABA5B30-F1A2-4014-AAB7-0C735775740E}" dt="2019-07-18T11:17:50.799" v="8" actId="1076"/>
          <ac:picMkLst>
            <pc:docMk/>
            <pc:sldMk cId="793236469" sldId="256"/>
            <ac:picMk id="3" creationId="{CC653C96-F54C-4BCC-9AD5-0139B225A338}"/>
          </ac:picMkLst>
        </pc:picChg>
        <pc:picChg chg="del">
          <ac:chgData name="Beatriz Serrano (cevents)" userId="3359357f-c90c-4860-9e8c-b9f59a795506" providerId="ADAL" clId="{AABA5B30-F1A2-4014-AAB7-0C735775740E}" dt="2019-07-18T11:16:48.642" v="0" actId="478"/>
          <ac:picMkLst>
            <pc:docMk/>
            <pc:sldMk cId="793236469" sldId="256"/>
            <ac:picMk id="8" creationId="{83AD9805-12D8-8A46-9A60-29034BA120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14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5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3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6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33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6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46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57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20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94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0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2BCC-956B-274B-9005-AC687BA1712F}" type="datetimeFigureOut">
              <a:rPr lang="es-ES" smtClean="0"/>
              <a:t>16/02/2021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24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7 CuadroTexto">
            <a:extLst>
              <a:ext uri="{FF2B5EF4-FFF2-40B4-BE49-F238E27FC236}">
                <a16:creationId xmlns:a16="http://schemas.microsoft.com/office/drawing/2014/main" id="{253D8DBE-7B64-F448-8A57-062E9A379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950" y="6057900"/>
            <a:ext cx="27755850" cy="305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altLang="es-ES" sz="6600" b="1" u="sng" dirty="0">
                <a:solidFill>
                  <a:srgbClr val="FF0000"/>
                </a:solidFill>
                <a:cs typeface="Arial" panose="020B0604020202020204" pitchFamily="34" charset="0"/>
              </a:rPr>
              <a:t>***REQUISITOS***</a:t>
            </a:r>
          </a:p>
          <a:p>
            <a:pPr algn="just">
              <a:defRPr/>
            </a:pPr>
            <a:r>
              <a:rPr lang="es-ES" altLang="es-ES" sz="6600" b="1" dirty="0">
                <a:cs typeface="Arial" panose="020B0604020202020204" pitchFamily="34" charset="0"/>
              </a:rPr>
              <a:t>No modifique el tamaño de esta plantilla.</a:t>
            </a:r>
          </a:p>
          <a:p>
            <a:pPr algn="just">
              <a:defRPr/>
            </a:pPr>
            <a:r>
              <a:rPr lang="es-ES" altLang="es-ES" sz="6600" b="1" dirty="0">
                <a:cs typeface="Arial" panose="020B0604020202020204" pitchFamily="34" charset="0"/>
              </a:rPr>
              <a:t>Respete las indicaciones, si no sigue las instrucciones que se indican no podemos garantizarla la correcta visualización de su póster. </a:t>
            </a:r>
          </a:p>
          <a:p>
            <a:pPr>
              <a:defRPr/>
            </a:pPr>
            <a:br>
              <a:rPr lang="es-ES" altLang="es-ES" sz="6600" u="sng" dirty="0">
                <a:cs typeface="Arial" panose="020B0604020202020204" pitchFamily="34" charset="0"/>
              </a:rPr>
            </a:br>
            <a:r>
              <a:rPr lang="es-ES" altLang="es-ES" sz="6600" u="sng" dirty="0">
                <a:cs typeface="Arial" panose="020B0604020202020204" pitchFamily="34" charset="0"/>
              </a:rPr>
              <a:t>CARACTERÍSTICAS TÉCNICAS DEL PÓSTER</a:t>
            </a:r>
          </a:p>
          <a:p>
            <a:pPr>
              <a:defRPr/>
            </a:pPr>
            <a:endParaRPr lang="es-ES" altLang="es-ES" sz="6600" u="sng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  <a:defRPr/>
            </a:pPr>
            <a:r>
              <a:rPr lang="es-ES" altLang="es-ES" sz="6600" dirty="0">
                <a:cs typeface="Arial" panose="020B0604020202020204" pitchFamily="34" charset="0"/>
              </a:rPr>
              <a:t>Utilice  esta plantilla para elaborar su Póster. Recuerde, no cambie el tamaño de la plantilla (tamaño A0), ni su orientación. No elimine el banner del congreso.</a:t>
            </a:r>
          </a:p>
          <a:p>
            <a:pPr>
              <a:buFont typeface="Arial" panose="020B0604020202020204" pitchFamily="34" charset="0"/>
              <a:buAutoNum type="arabicPeriod"/>
              <a:defRPr/>
            </a:pPr>
            <a:r>
              <a:rPr lang="es-ES" altLang="es-ES" sz="6600" dirty="0">
                <a:cs typeface="Arial" panose="020B0604020202020204" pitchFamily="34" charset="0"/>
              </a:rPr>
              <a:t>Cree su póster con 1 Diapositiva.</a:t>
            </a:r>
          </a:p>
          <a:p>
            <a:pPr>
              <a:buFont typeface="Arial" panose="020B0604020202020204" pitchFamily="34" charset="0"/>
              <a:buAutoNum type="arabicPeriod"/>
              <a:defRPr/>
            </a:pPr>
            <a:r>
              <a:rPr lang="es-ES" altLang="es-ES" sz="6600" dirty="0">
                <a:cs typeface="Arial" panose="020B0604020202020204" pitchFamily="34" charset="0"/>
              </a:rPr>
              <a:t> Indique su </a:t>
            </a:r>
            <a:r>
              <a:rPr lang="es-ES" altLang="es-ES" sz="6600" dirty="0" err="1">
                <a:cs typeface="Arial" panose="020B0604020202020204" pitchFamily="34" charset="0"/>
              </a:rPr>
              <a:t>nº</a:t>
            </a:r>
            <a:r>
              <a:rPr lang="es-ES" altLang="es-ES" sz="6600" dirty="0">
                <a:cs typeface="Arial" panose="020B0604020202020204" pitchFamily="34" charset="0"/>
              </a:rPr>
              <a:t> de póster en el área habilitada para tal.</a:t>
            </a:r>
          </a:p>
          <a:p>
            <a:pPr>
              <a:defRPr/>
            </a:pPr>
            <a:endParaRPr lang="es-ES" altLang="es-ES" sz="6600" dirty="0">
              <a:cs typeface="Arial" panose="020B0604020202020204" pitchFamily="34" charset="0"/>
            </a:endParaRPr>
          </a:p>
          <a:p>
            <a:pPr>
              <a:defRPr/>
            </a:pPr>
            <a:br>
              <a:rPr lang="es-ES" altLang="es-ES" sz="6600" dirty="0">
                <a:cs typeface="Arial" panose="020B0604020202020204" pitchFamily="34" charset="0"/>
              </a:rPr>
            </a:br>
            <a:br>
              <a:rPr lang="es-ES" altLang="es-ES" sz="6600" u="sng" dirty="0">
                <a:cs typeface="Arial" panose="020B0604020202020204" pitchFamily="34" charset="0"/>
              </a:rPr>
            </a:br>
            <a:endParaRPr lang="es-ES" altLang="es-ES" sz="6600" dirty="0">
              <a:cs typeface="Arial" panose="020B0604020202020204" pitchFamily="34" charset="0"/>
            </a:endParaRPr>
          </a:p>
          <a:p>
            <a:pPr algn="just">
              <a:defRPr/>
            </a:pPr>
            <a:endParaRPr lang="es-ES" altLang="es-ES" sz="6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altLang="es-ES" sz="6600" b="1" u="sng" dirty="0">
                <a:solidFill>
                  <a:srgbClr val="FF0000"/>
                </a:solidFill>
                <a:cs typeface="Arial" panose="020B0604020202020204" pitchFamily="34" charset="0"/>
              </a:rPr>
              <a:t>***ELIMINE ESTE CUADRO DE TEXTO PARA REALIZAR SU PÓSTER***</a:t>
            </a: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hangingPunct="1"/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uadroTexto 1">
            <a:extLst>
              <a:ext uri="{FF2B5EF4-FFF2-40B4-BE49-F238E27FC236}">
                <a16:creationId xmlns:a16="http://schemas.microsoft.com/office/drawing/2014/main" id="{2ABD7D64-234D-41DA-BBCB-B3FC913AD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54569" y="6183650"/>
            <a:ext cx="491569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39738" indent="1397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881063" indent="279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23975" indent="417513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763713" indent="55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ES" altLang="es-ES" sz="5000" dirty="0" err="1"/>
              <a:t>Nº</a:t>
            </a:r>
            <a:r>
              <a:rPr lang="es-ES" altLang="es-ES" sz="5000" dirty="0"/>
              <a:t> póster: </a:t>
            </a:r>
            <a:r>
              <a:rPr lang="es-ES" altLang="es-ES" sz="5000" dirty="0">
                <a:solidFill>
                  <a:srgbClr val="FF0000"/>
                </a:solidFill>
              </a:rPr>
              <a:t>indique su </a:t>
            </a:r>
            <a:r>
              <a:rPr lang="es-ES" altLang="es-ES" sz="5000" dirty="0" err="1">
                <a:solidFill>
                  <a:srgbClr val="FF0000"/>
                </a:solidFill>
              </a:rPr>
              <a:t>nº</a:t>
            </a:r>
            <a:endParaRPr lang="es-ES" altLang="es-ES" sz="5000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418" y="971115"/>
            <a:ext cx="24279936" cy="5086786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5CA5EE42-35AA-4173-BA74-457D40022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417" y="971116"/>
            <a:ext cx="24279935" cy="50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36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4B4EB13B876C44931C0999FB8FE025" ma:contentTypeVersion="10" ma:contentTypeDescription="Crear nuevo documento." ma:contentTypeScope="" ma:versionID="f694d8d54cd6302393549649f7beb9fd">
  <xsd:schema xmlns:xsd="http://www.w3.org/2001/XMLSchema" xmlns:xs="http://www.w3.org/2001/XMLSchema" xmlns:p="http://schemas.microsoft.com/office/2006/metadata/properties" xmlns:ns2="f550aa7c-497a-460b-a1a2-2b1f5be3ea19" xmlns:ns3="b306adf8-2871-47fe-823e-ed6abab97c3d" targetNamespace="http://schemas.microsoft.com/office/2006/metadata/properties" ma:root="true" ma:fieldsID="2dfff867ca20b1bb3e5e1dd1217c5bb6" ns2:_="" ns3:_="">
    <xsd:import namespace="f550aa7c-497a-460b-a1a2-2b1f5be3ea19"/>
    <xsd:import namespace="b306adf8-2871-47fe-823e-ed6abab97c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0aa7c-497a-460b-a1a2-2b1f5be3ea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adf8-2871-47fe-823e-ed6abab97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ABD6C7-3940-40F1-B988-A14BB1A437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0aa7c-497a-460b-a1a2-2b1f5be3ea19"/>
    <ds:schemaRef ds:uri="b306adf8-2871-47fe-823e-ed6abab97c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AFFD23-9260-4A18-A734-E27E179532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529437-61A6-4673-A18F-0BB28090A3A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550aa7c-497a-460b-a1a2-2b1f5be3ea19"/>
    <ds:schemaRef ds:uri="http://purl.org/dc/elements/1.1/"/>
    <ds:schemaRef ds:uri="b306adf8-2871-47fe-823e-ed6abab97c3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109</Words>
  <Application>Microsoft Office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Kiruna Roselló (C&amp;Events Soluciones)</dc:creator>
  <cp:keywords/>
  <dc:description/>
  <cp:lastModifiedBy>veronica CC</cp:lastModifiedBy>
  <cp:revision>30</cp:revision>
  <cp:lastPrinted>2019-07-17T07:14:03Z</cp:lastPrinted>
  <dcterms:created xsi:type="dcterms:W3CDTF">2019-03-28T16:04:49Z</dcterms:created>
  <dcterms:modified xsi:type="dcterms:W3CDTF">2021-02-16T16:18:26Z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0x010100974B4EB13B876C44931C0999FB8FE025</vt:lpwstr>
  </property>
</Properties>
</file>